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8" r:id="rId3"/>
    <p:sldId id="274" r:id="rId4"/>
    <p:sldId id="275" r:id="rId5"/>
    <p:sldId id="277" r:id="rId6"/>
    <p:sldId id="278" r:id="rId7"/>
    <p:sldId id="279" r:id="rId8"/>
    <p:sldId id="259" r:id="rId9"/>
    <p:sldId id="260" r:id="rId10"/>
    <p:sldId id="263" r:id="rId11"/>
    <p:sldId id="264" r:id="rId12"/>
    <p:sldId id="267" r:id="rId13"/>
    <p:sldId id="269" r:id="rId14"/>
    <p:sldId id="270" r:id="rId15"/>
    <p:sldId id="271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100" d="100"/>
          <a:sy n="100" d="100"/>
        </p:scale>
        <p:origin x="516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05064"/>
            <a:ext cx="7772400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Мастер-класс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129614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«Профессия -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копирайтер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!»</a:t>
            </a:r>
          </a:p>
          <a:p>
            <a:endParaRPr lang="ru-RU" sz="2000" dirty="0" smtClean="0"/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Автор Татьяна </a:t>
            </a:r>
            <a:r>
              <a:rPr lang="ru-RU" sz="1600" dirty="0" err="1" smtClean="0">
                <a:solidFill>
                  <a:schemeClr val="tx1"/>
                </a:solidFill>
              </a:rPr>
              <a:t>Ермошкина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бабуш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16" y="428604"/>
            <a:ext cx="6761280" cy="3566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Text.ru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Уникальность – 95-100%</a:t>
            </a:r>
          </a:p>
          <a:p>
            <a:r>
              <a:rPr lang="ru-RU" dirty="0" smtClean="0"/>
              <a:t>Водность – около 50%</a:t>
            </a:r>
          </a:p>
          <a:p>
            <a:r>
              <a:rPr lang="ru-RU" dirty="0" err="1" smtClean="0"/>
              <a:t>Заспамленность</a:t>
            </a:r>
            <a:r>
              <a:rPr lang="ru-RU" dirty="0" smtClean="0"/>
              <a:t> – от 30 до 60% в оптимизированном тексте желтый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Композиция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Заголовок с ключами </a:t>
            </a:r>
            <a:r>
              <a:rPr lang="en-US" dirty="0" smtClean="0"/>
              <a:t>(</a:t>
            </a:r>
            <a:r>
              <a:rPr lang="ru-RU" dirty="0" smtClean="0"/>
              <a:t>если требуется) </a:t>
            </a:r>
          </a:p>
          <a:p>
            <a:r>
              <a:rPr lang="ru-RU" dirty="0" smtClean="0"/>
              <a:t>Вводный абзац (</a:t>
            </a:r>
            <a:r>
              <a:rPr lang="ru-RU" dirty="0" err="1" smtClean="0"/>
              <a:t>лид</a:t>
            </a:r>
            <a:r>
              <a:rPr lang="ru-RU" dirty="0" smtClean="0"/>
              <a:t> – должен как и в СМИ цеплять)</a:t>
            </a:r>
          </a:p>
          <a:p>
            <a:r>
              <a:rPr lang="ru-RU" dirty="0" smtClean="0"/>
              <a:t>Основная часть</a:t>
            </a:r>
          </a:p>
          <a:p>
            <a:pPr>
              <a:buNone/>
            </a:pPr>
            <a:r>
              <a:rPr lang="ru-RU" dirty="0" smtClean="0"/>
              <a:t>Абзацы (2-3 предложения, одна мысль), подзаголовки с ключами</a:t>
            </a:r>
          </a:p>
          <a:p>
            <a:r>
              <a:rPr lang="ru-RU" dirty="0" smtClean="0"/>
              <a:t>Заключение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писать текст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Начинайте с простого </a:t>
            </a:r>
            <a:r>
              <a:rPr lang="ru-RU" dirty="0" err="1" smtClean="0"/>
              <a:t>рерайта</a:t>
            </a:r>
            <a:r>
              <a:rPr lang="ru-RU" dirty="0" smtClean="0"/>
              <a:t>. Берите предложение из текста и переписывайте его, используя синонимы.</a:t>
            </a:r>
          </a:p>
          <a:p>
            <a:r>
              <a:rPr lang="ru-RU" dirty="0" smtClean="0"/>
              <a:t>Если требуется вставить ключевые слова, ориентируйтесь на свое состояние. </a:t>
            </a:r>
          </a:p>
          <a:p>
            <a:r>
              <a:rPr lang="ru-RU" dirty="0" smtClean="0"/>
              <a:t>Если сложно писать текст сразу с ключами, пишите просто текст. Потом отредактируете и вставите ключи.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</a:t>
            </a:r>
            <a:r>
              <a:rPr lang="ru-RU" dirty="0" smtClean="0"/>
              <a:t>-теги</a:t>
            </a:r>
            <a:r>
              <a:rPr lang="en-US" dirty="0" smtClean="0"/>
              <a:t>-</a:t>
            </a:r>
            <a:r>
              <a:rPr lang="ru-RU" dirty="0" smtClean="0"/>
              <a:t>элементы кода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Title </a:t>
            </a:r>
            <a:r>
              <a:rPr lang="ru-RU" dirty="0" smtClean="0"/>
              <a:t>– заголовок страницы, главный ключ</a:t>
            </a:r>
          </a:p>
        </p:txBody>
      </p:sp>
      <p:pic>
        <p:nvPicPr>
          <p:cNvPr id="1026" name="Picture 2" descr="C:\Users\Тимоский\Desktop\mask-of-venice-2412951_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04864"/>
            <a:ext cx="6768752" cy="4063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HTML-</a:t>
            </a:r>
            <a:r>
              <a:rPr lang="ru-RU" dirty="0" smtClean="0"/>
              <a:t>теги-элементы кода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Description – </a:t>
            </a:r>
            <a:r>
              <a:rPr lang="ru-RU" dirty="0" smtClean="0"/>
              <a:t>описание страницы</a:t>
            </a:r>
          </a:p>
          <a:p>
            <a:endParaRPr lang="ru-RU" dirty="0"/>
          </a:p>
        </p:txBody>
      </p:sp>
      <p:pic>
        <p:nvPicPr>
          <p:cNvPr id="2050" name="Picture 2" descr="C:\Users\Тимоский\Desktop\mask-of-venice-2412951_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4864"/>
            <a:ext cx="5066865" cy="4195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Практика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Пишем текст по такому ТЗ (техническому заданию)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Простой </a:t>
            </a:r>
            <a:r>
              <a:rPr lang="ru-RU" b="1" dirty="0" err="1" smtClean="0"/>
              <a:t>рерайт</a:t>
            </a:r>
            <a:endParaRPr lang="ru-RU" b="1" dirty="0" smtClean="0"/>
          </a:p>
          <a:p>
            <a:pPr>
              <a:buNone/>
            </a:pPr>
            <a:r>
              <a:rPr lang="ru-RU" sz="1600" dirty="0" smtClean="0"/>
              <a:t>  </a:t>
            </a:r>
          </a:p>
          <a:p>
            <a:pPr marL="342900" indent="-342900">
              <a:buNone/>
            </a:pPr>
            <a:r>
              <a:rPr lang="ru-RU" sz="1600" dirty="0" smtClean="0"/>
              <a:t>- Выберите тему по душе.</a:t>
            </a:r>
          </a:p>
          <a:p>
            <a:pPr marL="457200" indent="-457200">
              <a:buFontTx/>
              <a:buChar char="-"/>
            </a:pPr>
            <a:r>
              <a:rPr lang="ru-RU" sz="1600" dirty="0" smtClean="0"/>
              <a:t>Введите ключевую фразу в поисковый запрос на вашу тему.</a:t>
            </a:r>
          </a:p>
          <a:p>
            <a:pPr marL="457200" indent="-457200">
              <a:buFontTx/>
              <a:buChar char="-"/>
            </a:pPr>
            <a:r>
              <a:rPr lang="ru-RU" sz="1600" dirty="0" smtClean="0"/>
              <a:t> найдите тексты на вашу тему.</a:t>
            </a:r>
          </a:p>
          <a:p>
            <a:pPr marL="457200" indent="-457200">
              <a:buFontTx/>
              <a:buChar char="-"/>
            </a:pPr>
            <a:r>
              <a:rPr lang="ru-RU" sz="1600" dirty="0" smtClean="0"/>
              <a:t>Выберите тот, который понравился.</a:t>
            </a:r>
          </a:p>
          <a:p>
            <a:pPr marL="457200" indent="-457200">
              <a:buFontTx/>
              <a:buChar char="-"/>
            </a:pPr>
            <a:r>
              <a:rPr lang="ru-RU" sz="1600" dirty="0" smtClean="0"/>
              <a:t>Начинайте писать.</a:t>
            </a:r>
          </a:p>
          <a:p>
            <a:pPr marL="457200" indent="-457200">
              <a:buFontTx/>
              <a:buChar char="-"/>
            </a:pPr>
            <a:r>
              <a:rPr lang="ru-RU" sz="1600" dirty="0" smtClean="0"/>
              <a:t>Придумайте заголовок.</a:t>
            </a:r>
          </a:p>
          <a:p>
            <a:pPr marL="457200" indent="-457200">
              <a:buFontTx/>
              <a:buChar char="-"/>
            </a:pPr>
            <a:r>
              <a:rPr lang="ru-RU" sz="1600" dirty="0" smtClean="0"/>
              <a:t>Сделайте </a:t>
            </a:r>
            <a:r>
              <a:rPr lang="ru-RU" sz="1600" dirty="0" err="1" smtClean="0"/>
              <a:t>рерайт</a:t>
            </a:r>
            <a:r>
              <a:rPr lang="ru-RU" sz="1600" dirty="0" smtClean="0"/>
              <a:t> первых 6 предложений. </a:t>
            </a:r>
          </a:p>
          <a:p>
            <a:pPr marL="457200" indent="-457200">
              <a:buFontTx/>
              <a:buChar char="-"/>
            </a:pPr>
            <a:r>
              <a:rPr lang="ru-RU" sz="1600" b="1" dirty="0" smtClean="0"/>
              <a:t>Проверьте уникальность по </a:t>
            </a:r>
            <a:r>
              <a:rPr lang="en-US" sz="1600" b="1" dirty="0" smtClean="0"/>
              <a:t>text.ru</a:t>
            </a:r>
            <a:r>
              <a:rPr lang="ru-RU" sz="1600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Сложный </a:t>
            </a:r>
            <a:r>
              <a:rPr lang="ru-RU" dirty="0" err="1" smtClean="0"/>
              <a:t>рерайт</a:t>
            </a:r>
            <a:endParaRPr lang="ru-RU" dirty="0" smtClean="0"/>
          </a:p>
          <a:p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Найдите несколько текстов на вашу тему.</a:t>
            </a:r>
          </a:p>
          <a:p>
            <a:pPr>
              <a:buFontTx/>
              <a:buChar char="-"/>
            </a:pPr>
            <a:r>
              <a:rPr lang="ru-RU" dirty="0" smtClean="0"/>
              <a:t>Почитайте их. Закройте.</a:t>
            </a:r>
          </a:p>
          <a:p>
            <a:pPr>
              <a:buFontTx/>
              <a:buChar char="-"/>
            </a:pPr>
            <a:r>
              <a:rPr lang="ru-RU" dirty="0" smtClean="0"/>
              <a:t>Напишите текст от себя (5-6 предложений).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такой </a:t>
            </a:r>
            <a:r>
              <a:rPr lang="ru-RU" dirty="0" err="1" smtClean="0"/>
              <a:t>копирайтер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</a:rPr>
              <a:t>Рерайтер</a:t>
            </a:r>
            <a:r>
              <a:rPr lang="ru-RU" dirty="0" smtClean="0"/>
              <a:t> – человек, который пишет </a:t>
            </a:r>
            <a:r>
              <a:rPr lang="ru-RU" dirty="0" err="1" smtClean="0"/>
              <a:t>рерайтинг</a:t>
            </a:r>
            <a:r>
              <a:rPr lang="ru-RU" dirty="0" smtClean="0"/>
              <a:t> текстов.</a:t>
            </a:r>
          </a:p>
          <a:p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</a:rPr>
              <a:t>Вебрайтер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dirty="0" smtClean="0"/>
              <a:t>– человек, который пишет </a:t>
            </a:r>
            <a:r>
              <a:rPr lang="ru-RU" dirty="0" err="1" smtClean="0"/>
              <a:t>рерайт</a:t>
            </a:r>
            <a:r>
              <a:rPr lang="ru-RU" dirty="0" smtClean="0"/>
              <a:t> текстов из нескольких источников.</a:t>
            </a:r>
          </a:p>
          <a:p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</a:rPr>
              <a:t>Копирайтер</a:t>
            </a:r>
            <a:r>
              <a:rPr lang="ru-RU" dirty="0" smtClean="0"/>
              <a:t> – человек, который пишет рекламные, продающие тексты. Правда, на в русском понимании это человек, который пишет АВТОРСКИЙ текст.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Кому нужны </a:t>
            </a:r>
            <a:r>
              <a:rPr lang="ru-RU" dirty="0" err="1" smtClean="0"/>
              <a:t>копирайтеры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Услуги </a:t>
            </a:r>
            <a:r>
              <a:rPr lang="ru-RU" dirty="0" err="1" smtClean="0"/>
              <a:t>копирайтера</a:t>
            </a:r>
            <a:r>
              <a:rPr lang="ru-RU" dirty="0" smtClean="0"/>
              <a:t> покупают </a:t>
            </a:r>
          </a:p>
          <a:p>
            <a:r>
              <a:rPr lang="ru-RU" dirty="0" err="1" smtClean="0"/>
              <a:t>веб-мастера</a:t>
            </a:r>
            <a:r>
              <a:rPr lang="ru-RU" dirty="0" smtClean="0"/>
              <a:t>, </a:t>
            </a:r>
          </a:p>
          <a:p>
            <a:r>
              <a:rPr lang="en-US" dirty="0" err="1" smtClean="0"/>
              <a:t>seo</a:t>
            </a:r>
            <a:r>
              <a:rPr lang="en-US" dirty="0" smtClean="0"/>
              <a:t>-</a:t>
            </a:r>
            <a:r>
              <a:rPr lang="ru-RU" dirty="0" smtClean="0"/>
              <a:t>оптимизаторы,</a:t>
            </a:r>
          </a:p>
          <a:p>
            <a:r>
              <a:rPr lang="ru-RU" dirty="0" smtClean="0"/>
              <a:t>владельцы сайтов (компаний).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может делать </a:t>
            </a:r>
            <a:r>
              <a:rPr lang="ru-RU" dirty="0" err="1" smtClean="0"/>
              <a:t>копирайтер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Писать тексты для сайтов,</a:t>
            </a:r>
          </a:p>
          <a:p>
            <a:r>
              <a:rPr lang="ru-RU" dirty="0" smtClean="0"/>
              <a:t>Писать тексты для </a:t>
            </a:r>
            <a:r>
              <a:rPr lang="ru-RU" dirty="0" err="1" smtClean="0"/>
              <a:t>соцсетей</a:t>
            </a:r>
            <a:r>
              <a:rPr lang="ru-RU" dirty="0" smtClean="0"/>
              <a:t>,</a:t>
            </a:r>
          </a:p>
          <a:p>
            <a:r>
              <a:rPr lang="ru-RU" dirty="0" smtClean="0"/>
              <a:t>Вести корпоративную рассылку,</a:t>
            </a:r>
          </a:p>
          <a:p>
            <a:r>
              <a:rPr lang="ru-RU" dirty="0" smtClean="0"/>
              <a:t>Писать тексты для СМИ,</a:t>
            </a:r>
          </a:p>
          <a:p>
            <a:r>
              <a:rPr lang="ru-RU" dirty="0" smtClean="0"/>
              <a:t>Писать рекламные тексты,</a:t>
            </a:r>
          </a:p>
          <a:p>
            <a:r>
              <a:rPr lang="ru-RU" dirty="0" smtClean="0"/>
              <a:t>Писать сценарии для рекламных роликов,</a:t>
            </a:r>
          </a:p>
          <a:p>
            <a:r>
              <a:rPr lang="ru-RU" dirty="0" smtClean="0"/>
              <a:t>Писать </a:t>
            </a:r>
            <a:r>
              <a:rPr lang="ru-RU" dirty="0" err="1" smtClean="0"/>
              <a:t>слоганы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нужно сделать для начала?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Завести электронную почту (если есть – не надо).</a:t>
            </a:r>
          </a:p>
          <a:p>
            <a:r>
              <a:rPr lang="ru-RU" dirty="0" smtClean="0"/>
              <a:t>2. Завести электронный кошелек </a:t>
            </a:r>
            <a:r>
              <a:rPr lang="en-US" dirty="0" err="1" smtClean="0"/>
              <a:t>webmoney</a:t>
            </a:r>
            <a:r>
              <a:rPr lang="en-US" dirty="0" smtClean="0"/>
              <a:t> </a:t>
            </a:r>
            <a:r>
              <a:rPr lang="ru-RU" dirty="0" smtClean="0"/>
              <a:t>или </a:t>
            </a:r>
            <a:r>
              <a:rPr lang="ru-RU" dirty="0" err="1" smtClean="0"/>
              <a:t>Яндекс.деньги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Изучить биржи </a:t>
            </a:r>
            <a:r>
              <a:rPr lang="ru-RU" dirty="0" err="1" smtClean="0"/>
              <a:t>копирайтинга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 Зарегистрироваться на той, которая понравится.</a:t>
            </a:r>
          </a:p>
          <a:p>
            <a:r>
              <a:rPr lang="ru-RU" dirty="0" smtClean="0"/>
              <a:t>5. Написать текст на продажу, выставить его.</a:t>
            </a:r>
          </a:p>
          <a:p>
            <a:r>
              <a:rPr lang="ru-RU" dirty="0" smtClean="0"/>
              <a:t>6. Найти заказчика, написать текст по его требованиям.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Сколько зарабатывает </a:t>
            </a:r>
            <a:r>
              <a:rPr lang="ru-RU" dirty="0" err="1" smtClean="0"/>
              <a:t>копирайтер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Новичок – 8-12 тысяч рублей в месяц.</a:t>
            </a:r>
          </a:p>
          <a:p>
            <a:r>
              <a:rPr lang="ru-RU" dirty="0" smtClean="0"/>
              <a:t>Через месяц- два доход может дойти до 20-25 тысяч рублей.</a:t>
            </a:r>
          </a:p>
          <a:p>
            <a:r>
              <a:rPr lang="ru-RU" dirty="0" err="1" smtClean="0"/>
              <a:t>Копирайтеры</a:t>
            </a:r>
            <a:r>
              <a:rPr lang="ru-RU" dirty="0" smtClean="0"/>
              <a:t> (после обучения, с опытом работы и переговоров) получают от 50 тысяч рублей.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искать клиентов? Для новичка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Биржи </a:t>
            </a:r>
            <a:r>
              <a:rPr lang="ru-RU" dirty="0" err="1" smtClean="0"/>
              <a:t>копирайтингов</a:t>
            </a:r>
            <a:r>
              <a:rPr lang="ru-RU" dirty="0" smtClean="0"/>
              <a:t> (</a:t>
            </a:r>
            <a:r>
              <a:rPr lang="en-US" dirty="0" smtClean="0"/>
              <a:t>etxt.ru</a:t>
            </a:r>
            <a:r>
              <a:rPr lang="ru-RU" dirty="0" smtClean="0"/>
              <a:t>, </a:t>
            </a:r>
            <a:r>
              <a:rPr lang="en-US" dirty="0" smtClean="0"/>
              <a:t>turbotext.ru</a:t>
            </a:r>
            <a:r>
              <a:rPr lang="ru-RU" dirty="0" smtClean="0"/>
              <a:t>, </a:t>
            </a:r>
            <a:r>
              <a:rPr lang="en-US" dirty="0" smtClean="0"/>
              <a:t>advego.ru</a:t>
            </a:r>
            <a:r>
              <a:rPr lang="ru-RU" dirty="0" smtClean="0"/>
              <a:t>, </a:t>
            </a:r>
            <a:r>
              <a:rPr lang="en-US" dirty="0" smtClean="0"/>
              <a:t>textsale.ru </a:t>
            </a:r>
            <a:r>
              <a:rPr lang="ru-RU" dirty="0" smtClean="0"/>
              <a:t>и другие): </a:t>
            </a:r>
            <a:r>
              <a:rPr lang="ru-RU" dirty="0" smtClean="0">
                <a:cs typeface="Times New Roman" pitchFamily="18" charset="0"/>
              </a:rPr>
              <a:t>лучше всего, пока у вас нет опыта, приличного портфолио и </a:t>
            </a:r>
            <a:r>
              <a:rPr lang="ru-RU" dirty="0" smtClean="0">
                <a:cs typeface="Times New Roman" pitchFamily="18" charset="0"/>
              </a:rPr>
              <a:t>отзывов</a:t>
            </a:r>
            <a:r>
              <a:rPr lang="en-US">
                <a:cs typeface="Times New Roman" pitchFamily="18" charset="0"/>
              </a:rPr>
              <a:t>.</a:t>
            </a:r>
            <a:endParaRPr lang="ru-RU" dirty="0" smtClean="0">
              <a:cs typeface="Times New Roman" pitchFamily="18" charset="0"/>
            </a:endParaRPr>
          </a:p>
          <a:p>
            <a:r>
              <a:rPr lang="ru-RU" dirty="0" smtClean="0">
                <a:cs typeface="Times New Roman" pitchFamily="18" charset="0"/>
              </a:rPr>
              <a:t>2. Сайты в Интернете – предлагать услугу </a:t>
            </a:r>
            <a:r>
              <a:rPr lang="ru-RU" dirty="0" err="1" smtClean="0">
                <a:cs typeface="Times New Roman" pitchFamily="18" charset="0"/>
              </a:rPr>
              <a:t>копирайтера</a:t>
            </a:r>
            <a:r>
              <a:rPr lang="ru-RU" dirty="0" smtClean="0">
                <a:cs typeface="Times New Roman" pitchFamily="18" charset="0"/>
              </a:rPr>
              <a:t> на прямую</a:t>
            </a:r>
            <a:endParaRPr lang="ru-RU" dirty="0" smtClean="0"/>
          </a:p>
          <a:p>
            <a:r>
              <a:rPr lang="ru-RU" dirty="0" err="1" smtClean="0">
                <a:cs typeface="Times New Roman" pitchFamily="18" charset="0"/>
              </a:rPr>
              <a:t>Веб-студии</a:t>
            </a:r>
            <a:endParaRPr lang="ru-RU" dirty="0" smtClean="0">
              <a:cs typeface="Times New Roman" pitchFamily="18" charset="0"/>
            </a:endParaRPr>
          </a:p>
          <a:p>
            <a:r>
              <a:rPr lang="ru-RU" dirty="0" smtClean="0">
                <a:cs typeface="Times New Roman" pitchFamily="18" charset="0"/>
              </a:rPr>
              <a:t>Выставки</a:t>
            </a:r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</a:t>
            </a:r>
            <a:r>
              <a:rPr lang="ru-RU" dirty="0" err="1" smtClean="0"/>
              <a:t>копирайтинга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Заказчик всегда прав.</a:t>
            </a:r>
          </a:p>
          <a:p>
            <a:r>
              <a:rPr lang="ru-RU" dirty="0" smtClean="0"/>
              <a:t>2.  Помогает людям найти то, что они хотели, а не просто продвигает сайт.</a:t>
            </a:r>
          </a:p>
          <a:p>
            <a:r>
              <a:rPr lang="ru-RU" dirty="0" smtClean="0"/>
              <a:t>3. Ценен только уникальный </a:t>
            </a:r>
            <a:r>
              <a:rPr lang="ru-RU" dirty="0" err="1" smtClean="0"/>
              <a:t>контент</a:t>
            </a:r>
            <a:r>
              <a:rPr lang="ru-RU" dirty="0" smtClean="0"/>
              <a:t> ( то есть, чтобы никакая фраза текста длиннее 3-4 слов не была заимствована).</a:t>
            </a:r>
          </a:p>
          <a:p>
            <a:r>
              <a:rPr lang="en-US" dirty="0" smtClean="0"/>
              <a:t>4</a:t>
            </a:r>
            <a:r>
              <a:rPr lang="ru-RU" dirty="0" smtClean="0"/>
              <a:t>. Техническое задание</a:t>
            </a:r>
            <a:r>
              <a:rPr lang="en-US" dirty="0" smtClean="0"/>
              <a:t> </a:t>
            </a:r>
            <a:r>
              <a:rPr lang="ru-RU" dirty="0" smtClean="0"/>
              <a:t>не отменяет грамотность. Не нужно пренебрегать правилами русского языка.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Идеальный текст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cs typeface="Times New Roman" pitchFamily="18" charset="0"/>
              </a:rPr>
              <a:t>Написан по правилам «перевернутой пирамиды»</a:t>
            </a:r>
          </a:p>
          <a:p>
            <a:r>
              <a:rPr lang="ru-RU" sz="1800" dirty="0" smtClean="0">
                <a:cs typeface="Times New Roman" pitchFamily="18" charset="0"/>
              </a:rPr>
              <a:t>Текст должен быть написан для людей, а не для поисковых роботов. Предложения четкие и понятные. Композиция стройная.  </a:t>
            </a:r>
          </a:p>
          <a:p>
            <a:r>
              <a:rPr lang="ru-RU" sz="1800" dirty="0" smtClean="0">
                <a:cs typeface="Times New Roman" pitchFamily="18" charset="0"/>
              </a:rPr>
              <a:t>Объем, который просматривают поисковые роботы (1600 знаков) </a:t>
            </a:r>
          </a:p>
          <a:p>
            <a:r>
              <a:rPr lang="ru-RU" sz="1800" dirty="0" smtClean="0">
                <a:cs typeface="Times New Roman" pitchFamily="18" charset="0"/>
              </a:rPr>
              <a:t>Уникальность текстов 95 - 100 %</a:t>
            </a:r>
          </a:p>
          <a:p>
            <a:r>
              <a:rPr lang="ru-RU" sz="1800" dirty="0" smtClean="0">
                <a:cs typeface="Times New Roman" pitchFamily="18" charset="0"/>
              </a:rPr>
              <a:t>Тошнота - частота употребления тех или иных слов. Чем скуднее словарный запас текста, тем больше тошнота и тем менее приятно читать такую статью (не превышать 8%)</a:t>
            </a:r>
          </a:p>
          <a:p>
            <a:r>
              <a:rPr lang="ru-RU" sz="1800" dirty="0" err="1" smtClean="0">
                <a:cs typeface="Times New Roman" pitchFamily="18" charset="0"/>
              </a:rPr>
              <a:t>Заспамленность</a:t>
            </a:r>
            <a:r>
              <a:rPr lang="ru-RU" sz="1800" dirty="0" smtClean="0">
                <a:cs typeface="Times New Roman" pitchFamily="18" charset="0"/>
              </a:rPr>
              <a:t> – от 30 до 60 %</a:t>
            </a:r>
          </a:p>
          <a:p>
            <a:endParaRPr lang="ru-RU" sz="1800" dirty="0" smtClean="0"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cs typeface="Times New Roman" pitchFamily="18" charset="0"/>
              </a:rPr>
              <a:t>Самая простая проверка этих данных на </a:t>
            </a:r>
            <a:r>
              <a:rPr lang="en-US" sz="1800" dirty="0" smtClean="0">
                <a:cs typeface="Times New Roman" pitchFamily="18" charset="0"/>
              </a:rPr>
              <a:t>TEXT.ru</a:t>
            </a:r>
            <a:endParaRPr lang="ru-RU" sz="1800" dirty="0" smtClean="0"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1854</TotalTime>
  <Words>620</Words>
  <Application>Microsoft Office PowerPoint</Application>
  <PresentationFormat>Экран (4:3)</PresentationFormat>
  <Paragraphs>88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Century Schoolbook</vt:lpstr>
      <vt:lpstr>Times New Roman</vt:lpstr>
      <vt:lpstr>Wingdings</vt:lpstr>
      <vt:lpstr>Wingdings 2</vt:lpstr>
      <vt:lpstr>Эркер</vt:lpstr>
      <vt:lpstr>Мастер-класс</vt:lpstr>
      <vt:lpstr>Кто такой копирайтер?</vt:lpstr>
      <vt:lpstr>Кому нужны копирайтеры?</vt:lpstr>
      <vt:lpstr>Что может делать копирайтер?</vt:lpstr>
      <vt:lpstr>Что нужно сделать для начала?</vt:lpstr>
      <vt:lpstr>Сколько зарабатывает копирайтер?</vt:lpstr>
      <vt:lpstr>Где искать клиентов? Для новичка</vt:lpstr>
      <vt:lpstr>Правила копирайтинга</vt:lpstr>
      <vt:lpstr>Идеальный текст</vt:lpstr>
      <vt:lpstr>Text.ru</vt:lpstr>
      <vt:lpstr>Композиция текста</vt:lpstr>
      <vt:lpstr>Как писать текст</vt:lpstr>
      <vt:lpstr>HTML-теги-элементы кода</vt:lpstr>
      <vt:lpstr>HTML-теги-элементы кода</vt:lpstr>
      <vt:lpstr>Практика</vt:lpstr>
      <vt:lpstr>Практика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Тимоский</dc:creator>
  <cp:lastModifiedBy>User</cp:lastModifiedBy>
  <cp:revision>95</cp:revision>
  <dcterms:created xsi:type="dcterms:W3CDTF">2017-05-28T12:14:47Z</dcterms:created>
  <dcterms:modified xsi:type="dcterms:W3CDTF">2018-10-24T08:59:52Z</dcterms:modified>
</cp:coreProperties>
</file>