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81" r:id="rId3"/>
    <p:sldId id="285" r:id="rId4"/>
    <p:sldId id="286" r:id="rId5"/>
    <p:sldId id="261" r:id="rId6"/>
    <p:sldId id="262" r:id="rId7"/>
    <p:sldId id="283" r:id="rId8"/>
    <p:sldId id="258" r:id="rId9"/>
    <p:sldId id="276" r:id="rId10"/>
    <p:sldId id="282" r:id="rId11"/>
    <p:sldId id="275" r:id="rId12"/>
    <p:sldId id="274" r:id="rId13"/>
    <p:sldId id="277" r:id="rId14"/>
    <p:sldId id="279" r:id="rId15"/>
    <p:sldId id="265" r:id="rId16"/>
    <p:sldId id="268" r:id="rId17"/>
    <p:sldId id="278" r:id="rId18"/>
    <p:sldId id="267" r:id="rId19"/>
    <p:sldId id="280" r:id="rId20"/>
    <p:sldId id="270" r:id="rId21"/>
    <p:sldId id="271" r:id="rId22"/>
    <p:sldId id="272" r:id="rId23"/>
    <p:sldId id="266" r:id="rId24"/>
    <p:sldId id="259" r:id="rId25"/>
    <p:sldId id="284" r:id="rId26"/>
    <p:sldId id="260" r:id="rId27"/>
    <p:sldId id="27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F483-34D2-4072-9E8F-0742E2F7C78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B1A4-C763-4D2F-8CAA-02C9E73890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E5C7-52CF-4F7E-8D0C-DF742891A11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acebook.com/photo.php?fbid=361229310665586&amp;set=a.173766322745220.34751.100003355612561&amp;type=1&amp;relevant_count=1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8417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Авторский </a:t>
            </a:r>
            <a:r>
              <a:rPr lang="ru-RU" sz="2200" dirty="0" err="1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вебинар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МОТИВАЦИЯ</a:t>
            </a:r>
            <a:endParaRPr lang="ru-RU" sz="60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ЗАКОН УСПЕХА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 И СЧАСТЛИВОЙ ЖИЗНИ</a:t>
            </a:r>
            <a:endParaRPr lang="ru-RU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ПРОЕКТ</a:t>
            </a:r>
            <a:b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  <a:endParaRPr lang="ru-RU" dirty="0">
              <a:solidFill>
                <a:srgbClr val="00206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989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  Лариса Воронова – коуч, бизнес-консультант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1268760"/>
            <a:ext cx="86409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ru-RU" sz="4400" i="1" dirty="0">
                <a:solidFill>
                  <a:srgbClr val="17375E"/>
                </a:solidFill>
              </a:rPr>
              <a:t>Секрет Успеха №1</a:t>
            </a:r>
          </a:p>
        </p:txBody>
      </p:sp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827088" y="1916832"/>
            <a:ext cx="7561262" cy="34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Взять 100</a:t>
            </a: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% </a:t>
            </a:r>
            <a:r>
              <a:rPr lang="ru-RU" sz="32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ответственность    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 за все результаты 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своей жизни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Значит быть ХОЗЯИНОМ!</a:t>
            </a:r>
            <a:endParaRPr lang="ru-RU" sz="3200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3200" i="1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771775" y="6237288"/>
            <a:ext cx="3960813" cy="476250"/>
          </a:xfrm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ru-RU" sz="4400" i="1">
                <a:solidFill>
                  <a:srgbClr val="17375E"/>
                </a:solidFill>
              </a:rPr>
              <a:t>Секрет Успеха №1</a:t>
            </a:r>
          </a:p>
        </p:txBody>
      </p:sp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683568" y="1484312"/>
            <a:ext cx="7920880" cy="42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Пять стратегий «ЖЕРТВЫ» избегания ответственности за свою жизнь: </a:t>
            </a:r>
          </a:p>
          <a:p>
            <a:pPr lvl="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обвинять кого-то, </a:t>
            </a:r>
          </a:p>
          <a:p>
            <a:pPr lvl="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оправдываться, </a:t>
            </a:r>
          </a:p>
          <a:p>
            <a:pPr lvl="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жаловаться, </a:t>
            </a:r>
          </a:p>
          <a:p>
            <a:pPr lvl="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защищаться  </a:t>
            </a:r>
          </a:p>
          <a:p>
            <a:pPr lvl="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стесняться. </a:t>
            </a:r>
            <a:endParaRPr lang="ru-RU" sz="3200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771775" y="6237288"/>
            <a:ext cx="3960813" cy="476250"/>
          </a:xfrm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ru-RU" sz="4400" i="1">
                <a:solidFill>
                  <a:srgbClr val="17375E"/>
                </a:solidFill>
              </a:rPr>
              <a:t>Секрет Успеха №1</a:t>
            </a:r>
          </a:p>
        </p:txBody>
      </p:sp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683568" y="1484313"/>
            <a:ext cx="7920880" cy="334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100% </a:t>
            </a:r>
            <a:r>
              <a:rPr lang="ru-RU" sz="32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ответственность </a:t>
            </a: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за свою жизнь</a:t>
            </a:r>
            <a:endParaRPr lang="ru-RU" sz="2800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900" dirty="0" smtClean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Страдание </a:t>
            </a:r>
            <a:r>
              <a:rPr lang="ru-RU" sz="40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удобно!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800" i="1" dirty="0" smtClean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i="1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Счастье </a:t>
            </a:r>
            <a:r>
              <a:rPr lang="ru-RU" sz="3600" i="1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требует </a:t>
            </a:r>
            <a:r>
              <a:rPr lang="ru-RU" sz="3600" i="1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усилий </a:t>
            </a:r>
            <a:r>
              <a:rPr lang="ru-RU" sz="3600" i="1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и смелости!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771775" y="6237288"/>
            <a:ext cx="3960813" cy="476250"/>
          </a:xfrm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Мотивирующие вопросы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Мотивация основана на вдохновении.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Эти </a:t>
            </a:r>
            <a:r>
              <a:rPr lang="ru-RU" dirty="0" smtClean="0">
                <a:solidFill>
                  <a:srgbClr val="002060"/>
                </a:solidFill>
              </a:rPr>
              <a:t>вопросы помогают усилить вдохновение.</a:t>
            </a:r>
          </a:p>
          <a:p>
            <a:pPr marL="10800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Что я хочу?</a:t>
            </a:r>
          </a:p>
          <a:p>
            <a:pPr marL="10800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Что это даст мне, другим, миру?</a:t>
            </a:r>
          </a:p>
          <a:p>
            <a:pPr marL="10800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Как это изменит мою жизнь?</a:t>
            </a:r>
          </a:p>
          <a:p>
            <a:pPr marL="10800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Как это изменит жизнь других людей?</a:t>
            </a:r>
          </a:p>
          <a:p>
            <a:pPr marL="10800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Как это сделает мир лучше?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412776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Пустые вопросы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Вопросы, которые начинаются с «почему» – пустая трата времени.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Они не дают вдохновляющего ответа о необходимом действии, а вызывают чувство беспомощности и тупика.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Что толку мучить себя вопросом «почему», когда уже случилось?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Спросите себя: ЧТО Я МОГУ СДЕЛАТЬ?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412776"/>
            <a:ext cx="84249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А ЕСТЬ ЛИ У ВАС ЦЕЛИ?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Спросите себя: Есть ли у меня цели?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Где я хочу быть завтра, через год, через 5, 10 лет…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Каких я хочу отношений?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Что я хочу чувствовать?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Какое творчество живет во мне?</a:t>
            </a:r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3528" y="1340768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71550" y="549275"/>
            <a:ext cx="7345363" cy="7914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cs typeface="Tahoma" pitchFamily="34" charset="0"/>
              </a:rPr>
              <a:t>Образ достигнутой цели</a:t>
            </a:r>
            <a:endParaRPr lang="ru-RU" dirty="0">
              <a:solidFill>
                <a:srgbClr val="002060"/>
              </a:solidFill>
              <a:cs typeface="Tahoma" pitchFamily="34" charset="0"/>
            </a:endParaRPr>
          </a:p>
        </p:txBody>
      </p:sp>
      <p:pic>
        <p:nvPicPr>
          <p:cNvPr id="1229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2071688"/>
            <a:ext cx="3143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92275" y="1773238"/>
            <a:ext cx="57864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A2907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971550" y="4429125"/>
            <a:ext cx="72009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Если бы в кинофильме была показана </a:t>
            </a:r>
            <a:r>
              <a:rPr lang="ru-RU" sz="24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уже 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достигнутая </a:t>
            </a:r>
            <a:r>
              <a:rPr lang="ru-RU" sz="2400" dirty="0" smtClean="0">
                <a:solidFill>
                  <a:srgbClr val="002060"/>
                </a:solidFill>
                <a:cs typeface="Tahoma" pitchFamily="34" charset="0"/>
              </a:rPr>
              <a:t>вами ваша цель, 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то: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Что бы  происходило в этом фильме?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Как бы </a:t>
            </a:r>
            <a:r>
              <a:rPr lang="ru-RU" sz="24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вы 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назвали этот фильм?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Как </a:t>
            </a:r>
            <a:r>
              <a:rPr lang="ru-RU" sz="24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бы вы 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Tahoma" pitchFamily="34" charset="0"/>
              </a:rPr>
              <a:t>назвали свою роль в этом фильме?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ru-RU" dirty="0">
              <a:solidFill>
                <a:srgbClr val="EF1D1D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3200" dirty="0">
              <a:solidFill>
                <a:srgbClr val="EF1D1D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51520" y="1340768"/>
            <a:ext cx="8496944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Движемся к цели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Запишите короткой фразой желаемый </a:t>
            </a:r>
            <a:r>
              <a:rPr lang="ru-RU" dirty="0" smtClean="0">
                <a:solidFill>
                  <a:srgbClr val="002060"/>
                </a:solidFill>
              </a:rPr>
              <a:t>результат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Что у вас уже есть сейчас.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Запишите несколько первых простых шагов, которые вы можете предпринять.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ДЕЙСТВУЙТЕ!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Если вы хотите достичь высокого уровня продуктивности, то результаты должны быть четко сформулированы</a:t>
            </a:r>
            <a:endParaRPr lang="ru-RU" dirty="0" smtClean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412776"/>
            <a:ext cx="84249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Мечтаем о невозможном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с удовольствием !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—Нельзя поверить в невозможное!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— Просто у тебя мало опыта, — заметила Королева. 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– В твоем возрасте я уделяла этому полчаса каждый день! </a:t>
            </a:r>
          </a:p>
          <a:p>
            <a:pPr marL="180000" indent="-180000"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иные дни я успевала поверить в десяток невозможностей до завтрака!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"Алиса в Зазеркалье"</a:t>
            </a:r>
          </a:p>
          <a:p>
            <a:endParaRPr lang="ru-RU" dirty="0" smtClean="0"/>
          </a:p>
        </p:txBody>
      </p:sp>
      <p:sp>
        <p:nvSpPr>
          <p:cNvPr id="11268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pic>
        <p:nvPicPr>
          <p:cNvPr id="11269" name="Содержимое 5" descr="Фотография: — Нельзя поверить в невозможное!&#10;— Просто у тебя мало опыта, — заметила Королева. – В твоем возрасте я уделяла этому полчаса каждый день! В иные дни я успевала поверить в десяток невозможностей до завтрака!&#10;&#10;&quot;Алиса в Зазеркалье&quot;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063" y="1600201"/>
            <a:ext cx="3402211" cy="41330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Если не знаешь, что хочешь?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Бывает, что мы чувствуем негативные эмоции по отношению к чему-то.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Наши негативные эмоции «кричат» нам, что есть что-то, что мы НЕ хотим.</a:t>
            </a:r>
          </a:p>
          <a:p>
            <a:pPr>
              <a:buFontTx/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1 шаг: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Следи за своими чувствами.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Заметив негативную эмоцию, спроси себя: «Что я НЕ хочу?» </a:t>
            </a:r>
          </a:p>
          <a:p>
            <a:pPr>
              <a:buFontTx/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2 шаг: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Спроси себя: А ЧТО Я ХОЧУ?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1340768"/>
            <a:ext cx="84249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8840"/>
            <a:ext cx="7942263" cy="459769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Проект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НРООИ «Социальная реабилитация» 01.08.2014-31.09.2015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«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Школа профессионального развития женщин Нижегородской области» </a:t>
            </a:r>
            <a:endParaRPr lang="ru-RU" sz="2800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При реализации проекта используются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средства государственной поддержки (грант) </a:t>
            </a:r>
            <a:endParaRPr lang="ru-RU" sz="2800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в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соответствии с Распоряжением Президента Российской Федерации от 17.01.2014 г. №11-рп и на основании конкурса, </a:t>
            </a: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проведенного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Региональной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общественной организацией «Институт проблем гражданского общества». </a:t>
            </a:r>
          </a:p>
          <a:p>
            <a:pPr>
              <a:lnSpc>
                <a:spcPct val="80000"/>
              </a:lnSpc>
            </a:pPr>
            <a:endParaRPr lang="ru-RU" sz="2400" dirty="0">
              <a:latin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002060"/>
                </a:solidFill>
              </a:rPr>
              <a:t>Новый уровень воплощения желаний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3 шаг: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Сделай так, чтобы ощутить это реальным. Для этого нужно говорить, а ЛУЧШЕ ПИСАТЬ,</a:t>
            </a:r>
          </a:p>
          <a:p>
            <a:pPr marL="468000" indent="396000"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что ты  </a:t>
            </a:r>
            <a:r>
              <a:rPr lang="ru-RU" sz="2800" dirty="0" smtClean="0">
                <a:solidFill>
                  <a:srgbClr val="002060"/>
                </a:solidFill>
              </a:rPr>
              <a:t>хочешь, </a:t>
            </a:r>
          </a:p>
          <a:p>
            <a:pPr marL="468000" indent="432000"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что тебе лично это даст, </a:t>
            </a:r>
          </a:p>
          <a:p>
            <a:pPr marL="468000" indent="432000"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каково это – обладать желаемым.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Продолжай думать об этом до тех пор, пока возникнет ощущение реальности. До тех пор, пока начнешь ЧУВСТВОВАТЬ себя ХОРОШО.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4340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51520" y="1268760"/>
            <a:ext cx="8892480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002060"/>
                </a:solidFill>
              </a:rPr>
              <a:t>Новый уровень воплощения желаний</a:t>
            </a:r>
            <a:endParaRPr lang="ru-RU" sz="36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4 шаг: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Физическое воплощение желаемого с БЛАГОДАРНОСТЬЮ.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Думай с БЛАГОДАРНОСТЬЮ о том, что ты можешь сделать уже сейчас.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Просто учись БЛАГОДАРНОСТИ. </a:t>
            </a:r>
          </a:p>
          <a:p>
            <a:endParaRPr lang="ru-RU" dirty="0" smtClean="0"/>
          </a:p>
        </p:txBody>
      </p:sp>
      <p:sp>
        <p:nvSpPr>
          <p:cNvPr id="15364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3528" y="1340768"/>
            <a:ext cx="86409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Благодарность и признательность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1638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88432" cy="365125"/>
          </a:xfrm>
          <a:noFill/>
        </p:spPr>
        <p:txBody>
          <a:bodyPr/>
          <a:lstStyle/>
          <a:p>
            <a:endParaRPr lang="ru-RU" dirty="0" smtClean="0"/>
          </a:p>
        </p:txBody>
      </p:sp>
      <p:pic>
        <p:nvPicPr>
          <p:cNvPr id="16388" name="Picture 3" descr="C:\Users\Лариса\Documents\Документы с Home pc\LADYMUZA\КАСТОМАРАФОН\Благодарност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4292600"/>
            <a:ext cx="3048000" cy="1714500"/>
          </a:xfrm>
          <a:noFill/>
        </p:spPr>
      </p:pic>
      <p:sp>
        <p:nvSpPr>
          <p:cNvPr id="16389" name="Прямоугольник 11"/>
          <p:cNvSpPr>
            <a:spLocks noChangeArrowheads="1"/>
          </p:cNvSpPr>
          <p:nvPr/>
        </p:nvSpPr>
        <p:spPr bwMode="auto">
          <a:xfrm>
            <a:off x="971550" y="1124745"/>
            <a:ext cx="76327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002060"/>
                </a:solidFill>
              </a:rPr>
              <a:t>Если вы лишь слегка чувствуете благодарность, </a:t>
            </a:r>
          </a:p>
          <a:p>
            <a:pPr algn="ctr"/>
            <a:r>
              <a:rPr lang="ru-RU" sz="2400" i="1" dirty="0">
                <a:solidFill>
                  <a:srgbClr val="002060"/>
                </a:solidFill>
              </a:rPr>
              <a:t>усиливайте ее ещё и ещё. </a:t>
            </a:r>
          </a:p>
          <a:p>
            <a:pPr algn="ctr">
              <a:spcBef>
                <a:spcPts val="1200"/>
              </a:spcBef>
            </a:pPr>
            <a:r>
              <a:rPr lang="ru-RU" sz="2400" i="1" dirty="0">
                <a:solidFill>
                  <a:srgbClr val="002060"/>
                </a:solidFill>
              </a:rPr>
              <a:t>Поиграйте с этим ощущением много раз за день.</a:t>
            </a:r>
          </a:p>
          <a:p>
            <a:pPr algn="ctr">
              <a:spcBef>
                <a:spcPts val="1200"/>
              </a:spcBef>
            </a:pPr>
            <a:r>
              <a:rPr lang="ru-RU" sz="2400" i="1" dirty="0">
                <a:solidFill>
                  <a:srgbClr val="002060"/>
                </a:solidFill>
              </a:rPr>
              <a:t>Каждый раз, когда вы обнаружите, </a:t>
            </a:r>
          </a:p>
          <a:p>
            <a:pPr algn="ctr"/>
            <a:r>
              <a:rPr lang="ru-RU" sz="2400" i="1" dirty="0">
                <a:solidFill>
                  <a:srgbClr val="002060"/>
                </a:solidFill>
              </a:rPr>
              <a:t>что потеряли ощущение благодарности, </a:t>
            </a:r>
          </a:p>
          <a:p>
            <a:pPr algn="ctr"/>
            <a:r>
              <a:rPr lang="ru-RU" sz="2400" i="1" dirty="0">
                <a:solidFill>
                  <a:srgbClr val="002060"/>
                </a:solidFill>
              </a:rPr>
              <a:t>найдите способ вернуть его, 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да </a:t>
            </a:r>
            <a:r>
              <a:rPr lang="ru-RU" sz="2400" i="1" dirty="0">
                <a:solidFill>
                  <a:srgbClr val="002060"/>
                </a:solidFill>
              </a:rPr>
              <a:t>так, чтобы оно становилось чуть </a:t>
            </a:r>
            <a:r>
              <a:rPr lang="ru-RU" sz="2400" i="1" dirty="0" smtClean="0">
                <a:solidFill>
                  <a:srgbClr val="002060"/>
                </a:solidFill>
              </a:rPr>
              <a:t>сильнее.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51520" y="980728"/>
            <a:ext cx="8640960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Состояние счастья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Благодарность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Дневник достижений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Празднование достижений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Медитации </a:t>
            </a:r>
            <a:r>
              <a:rPr lang="ru-RU" sz="3600" dirty="0" smtClean="0">
                <a:solidFill>
                  <a:srgbClr val="002060"/>
                </a:solidFill>
              </a:rPr>
              <a:t>– соединение с врожденной мудростью.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9220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1340768"/>
            <a:ext cx="84249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Если «зависла»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Волшебная фраза: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Я могу делать это 15 минут!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Волшебный вопрос: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Что самое простое я могу сделать,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чтобы стать чуть ближе к цели?</a:t>
            </a:r>
            <a:endParaRPr lang="ru-RU" sz="3600" i="1" dirty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1340768"/>
            <a:ext cx="84249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Простыми шагами к цели</a:t>
            </a:r>
            <a:endParaRPr lang="ru-RU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Чтобы стать ближе к мечте, порой достаточно </a:t>
            </a:r>
            <a:r>
              <a:rPr lang="ru-RU" sz="32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сделать хотя бы один шаг</a:t>
            </a:r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Не бойтесь трудностей, они всегда есть и будут</a:t>
            </a:r>
            <a:r>
              <a:rPr lang="ru-RU" sz="3200" i="1" dirty="0" smtClean="0"/>
              <a:t>.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0243" y="1772816"/>
            <a:ext cx="404244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395536" y="1268760"/>
            <a:ext cx="8568952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Развиваем мотивацию</a:t>
            </a:r>
            <a:endParaRPr lang="ru-RU" sz="4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100% ответственность за результаты своей жизни!</a:t>
            </a:r>
          </a:p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Мечтай!</a:t>
            </a:r>
          </a:p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Стремись понимать, что ты хочешь!</a:t>
            </a:r>
          </a:p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Делай простые шаги к цели каждый день!</a:t>
            </a:r>
          </a:p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Благодари!</a:t>
            </a:r>
          </a:p>
          <a:p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Празднуй достижения!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412776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112553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9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6223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0" y="836613"/>
            <a:ext cx="175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/>
            <a:r>
              <a:rPr lang="en-US" sz="1400">
                <a:solidFill>
                  <a:srgbClr val="40404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sz="1400">
              <a:solidFill>
                <a:srgbClr val="40404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32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1922463" y="0"/>
            <a:ext cx="722153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>
              <a:solidFill>
                <a:srgbClr val="002060"/>
              </a:solidFill>
            </a:endParaRPr>
          </a:p>
        </p:txBody>
      </p:sp>
      <p:sp>
        <p:nvSpPr>
          <p:cNvPr id="2663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Любви и Вдохновения</a:t>
            </a:r>
          </a:p>
        </p:txBody>
      </p:sp>
      <p:sp>
        <p:nvSpPr>
          <p:cNvPr id="26635" name="Содержимое 1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5163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002060"/>
                </a:solidFill>
              </a:rPr>
              <a:t>Вы можете БОЛЬШЕ!!!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До встречи!</a:t>
            </a:r>
          </a:p>
          <a:p>
            <a:endParaRPr lang="ru-RU" dirty="0" smtClean="0"/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Лариса Воронова</a:t>
            </a:r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Ваш вдохновляющий </a:t>
            </a:r>
            <a:r>
              <a:rPr lang="ru-RU" sz="2400" i="1" dirty="0" smtClean="0">
                <a:solidFill>
                  <a:srgbClr val="002060"/>
                </a:solidFill>
              </a:rPr>
              <a:t>коуч</a:t>
            </a:r>
          </a:p>
          <a:p>
            <a:pPr>
              <a:buFontTx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>
              <a:buFontTx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  <p:pic>
        <p:nvPicPr>
          <p:cNvPr id="26636" name="Picture 2" descr="C:\Users\Лариса\Pictures\Лариса Воронова анфас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989138"/>
            <a:ext cx="4038600" cy="3563937"/>
          </a:xfrm>
          <a:noFill/>
        </p:spPr>
      </p:pic>
      <p:sp>
        <p:nvSpPr>
          <p:cNvPr id="26637" name="Нижний колонтитул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8840"/>
            <a:ext cx="7942263" cy="459769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МОТИВАЦИЯ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САМООРГАНИЗАЦИЯ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УПРАВЛЕНИЕ ЭМОЦИЯМИ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</a:t>
            </a: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ПОДГОТОВКА К ПРОДАЖЕ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ХОЛОДНЫЕ ЗВОНКИ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РАБОТА С ВОЗРАЖЕНИЯМИ</a:t>
            </a:r>
            <a:endParaRPr lang="ru-RU" sz="28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8417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Авторский </a:t>
            </a:r>
            <a:r>
              <a:rPr lang="ru-RU" sz="2200" dirty="0" err="1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вебинар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МОТИВАЦИЯ</a:t>
            </a:r>
            <a:endParaRPr lang="ru-RU" sz="60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ЗАКОН УСПЕХА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 И СЧАСТЛИВОЙ ЖИЗНИ</a:t>
            </a:r>
            <a:endParaRPr lang="ru-RU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ПРОЕКТ</a:t>
            </a:r>
            <a:b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  <a:endParaRPr lang="ru-RU" dirty="0">
              <a:solidFill>
                <a:srgbClr val="00206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989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  Лариса Воронова – коуч, бизнес-консультант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3528" y="1196752"/>
            <a:ext cx="8568952" cy="720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Автор </a:t>
            </a:r>
            <a:r>
              <a:rPr lang="ru-RU" sz="2000" dirty="0" err="1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вебинара</a:t>
            </a:r>
            <a: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</a:br>
            <a:r>
              <a:rPr lang="ru-RU" sz="3600" i="1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Лариса Воронова </a:t>
            </a:r>
          </a:p>
        </p:txBody>
      </p:sp>
      <p:pic>
        <p:nvPicPr>
          <p:cNvPr id="3075" name="Picture 2" descr="C:\Users\Лариса\Pictures\Лариса Воронова анфа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0981"/>
            <a:ext cx="3648639" cy="3220227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6085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D50D0D"/>
                </a:solidFill>
                <a:latin typeface="Tahoma" pitchFamily="34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Специалист</a:t>
            </a:r>
            <a:r>
              <a:rPr lang="ru-RU" dirty="0" smtClean="0">
                <a:solidFill>
                  <a:srgbClr val="D50D0D"/>
                </a:solidFill>
              </a:rPr>
              <a:t> </a:t>
            </a:r>
            <a:r>
              <a:rPr lang="ru-RU" dirty="0" smtClean="0">
                <a:solidFill>
                  <a:srgbClr val="17375E"/>
                </a:solidFill>
              </a:rPr>
              <a:t>по 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управлению эмоциями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достижению цели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конструктивным отношениям</a:t>
            </a:r>
          </a:p>
          <a:p>
            <a:pPr>
              <a:buNone/>
            </a:pPr>
            <a:r>
              <a:rPr lang="ru-RU" i="1" dirty="0" smtClean="0">
                <a:solidFill>
                  <a:srgbClr val="17375E"/>
                </a:solidFill>
              </a:rPr>
              <a:t>Вдохновляющий </a:t>
            </a:r>
            <a:r>
              <a:rPr lang="ru-RU" i="1" dirty="0" smtClean="0">
                <a:solidFill>
                  <a:srgbClr val="17375E"/>
                </a:solidFill>
              </a:rPr>
              <a:t>коуч, </a:t>
            </a:r>
            <a:r>
              <a:rPr lang="ru-RU" dirty="0" smtClean="0">
                <a:solidFill>
                  <a:srgbClr val="17375E"/>
                </a:solidFill>
              </a:rPr>
              <a:t>МВА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Опыт работы </a:t>
            </a:r>
            <a:r>
              <a:rPr lang="ru-RU" dirty="0" smtClean="0">
                <a:solidFill>
                  <a:srgbClr val="17375E"/>
                </a:solidFill>
              </a:rPr>
              <a:t>в бизнес консалтинге 20 лет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95536" y="1340768"/>
            <a:ext cx="8496944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Мотивация и стимул</a:t>
            </a:r>
            <a:endParaRPr lang="ru-RU" sz="4400" dirty="0">
              <a:solidFill>
                <a:srgbClr val="00206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539552" y="1268761"/>
            <a:ext cx="8208912" cy="280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Мотивация –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это состояние, возникающее внутри нас, когда есть желание получить что-либо</a:t>
            </a:r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.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Мотивация  вдохновляет нас на действия и движение к цели.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771775" y="6237288"/>
            <a:ext cx="3960813" cy="476250"/>
          </a:xfrm>
          <a:noFill/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108 секретов вдохновляющей бизнес - леди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645024"/>
            <a:ext cx="4680520" cy="299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Мотивация и стимул</a:t>
            </a:r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827088" y="1268760"/>
            <a:ext cx="7921376" cy="206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Стимул, это внешняя неприятность, которую мы хотим избежать.</a:t>
            </a:r>
          </a:p>
          <a:p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Стимул </a:t>
            </a:r>
            <a:r>
              <a:rPr lang="ru-RU" sz="3200" u="sng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заставляет </a:t>
            </a:r>
            <a:r>
              <a:rPr lang="ru-RU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нас что-то делать.</a:t>
            </a:r>
          </a:p>
          <a:p>
            <a:endParaRPr lang="ru-RU" sz="3200" i="1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771775" y="6237288"/>
            <a:ext cx="3960813" cy="476250"/>
          </a:xfrm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43017"/>
            <a:ext cx="6873718" cy="266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От чего зависит мотивация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 мотивацию влияет внутренняя роль, в которой мы живем.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основе всего многообразия ролей лежат две роли: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ХОЗЯИН                               ЖЕРТВА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99792" y="3645024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27984" y="3645024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1520" y="1196752"/>
            <a:ext cx="8712968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Как влияют роли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smtClean="0">
                <a:solidFill>
                  <a:srgbClr val="C00000"/>
                </a:solidFill>
              </a:rPr>
              <a:t>Жертва</a:t>
            </a:r>
            <a:r>
              <a:rPr lang="ru-RU" dirty="0" smtClean="0">
                <a:solidFill>
                  <a:srgbClr val="002060"/>
                </a:solidFill>
              </a:rPr>
              <a:t>»  говорит: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я не могу и не хочу ничего делать,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потому что «мир» плохой,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мне страшно,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сделайте за меня.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smtClean="0">
                <a:solidFill>
                  <a:srgbClr val="C00000"/>
                </a:solidFill>
              </a:rPr>
              <a:t>Хозяин</a:t>
            </a:r>
            <a:r>
              <a:rPr lang="ru-RU" dirty="0" smtClean="0">
                <a:solidFill>
                  <a:srgbClr val="002060"/>
                </a:solidFill>
              </a:rPr>
              <a:t>»  говорит: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я могу,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«мир» такой, какой есть,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я могу сделать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 этом мире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для себя и для других.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126876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956</Words>
  <Application>Microsoft Office PowerPoint</Application>
  <PresentationFormat>Экран (4:3)</PresentationFormat>
  <Paragraphs>180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Авторский вебинар  МОТИВАЦИЯ</vt:lpstr>
      <vt:lpstr>ПРОЕКТ «Школа профессионального развития женщин Нижегородской области»</vt:lpstr>
      <vt:lpstr>ПРОЕКТ «Школа профессионального развития женщин Нижегородской области»</vt:lpstr>
      <vt:lpstr>Авторский вебинар  МОТИВАЦИЯ</vt:lpstr>
      <vt:lpstr>Автор вебинара Лариса Воронова </vt:lpstr>
      <vt:lpstr>Слайд 6</vt:lpstr>
      <vt:lpstr>Слайд 7</vt:lpstr>
      <vt:lpstr>От чего зависит мотивация</vt:lpstr>
      <vt:lpstr>Как влияют роли</vt:lpstr>
      <vt:lpstr>Слайд 10</vt:lpstr>
      <vt:lpstr>Слайд 11</vt:lpstr>
      <vt:lpstr>Слайд 12</vt:lpstr>
      <vt:lpstr>Мотивирующие вопросы</vt:lpstr>
      <vt:lpstr>Пустые вопросы</vt:lpstr>
      <vt:lpstr>А ЕСТЬ ЛИ У ВАС ЦЕЛИ?</vt:lpstr>
      <vt:lpstr>Образ достигнутой цели</vt:lpstr>
      <vt:lpstr>Движемся к цели</vt:lpstr>
      <vt:lpstr>Мечтаем о невозможном  с удовольствием !</vt:lpstr>
      <vt:lpstr>Если не знаешь, что хочешь?</vt:lpstr>
      <vt:lpstr>Новый уровень воплощения желаний</vt:lpstr>
      <vt:lpstr>Новый уровень воплощения желаний</vt:lpstr>
      <vt:lpstr>Благодарность и признательность</vt:lpstr>
      <vt:lpstr>Состояние счастья</vt:lpstr>
      <vt:lpstr>Если «зависла»</vt:lpstr>
      <vt:lpstr>Простыми шагами к цели</vt:lpstr>
      <vt:lpstr>Развиваем мотивацию</vt:lpstr>
      <vt:lpstr>Любви и Вдохновения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Лариса</dc:creator>
  <cp:lastModifiedBy>Лариса</cp:lastModifiedBy>
  <cp:revision>11</cp:revision>
  <dcterms:created xsi:type="dcterms:W3CDTF">2014-10-04T12:07:38Z</dcterms:created>
  <dcterms:modified xsi:type="dcterms:W3CDTF">2014-10-17T07:19:08Z</dcterms:modified>
</cp:coreProperties>
</file>